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7772400" cy="100584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A1E"/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85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wicki, Steven D CIV USARMY USARC HQ (USA)" userId="8fb8409f-cf59-4040-b546-88dd2a0c3814" providerId="ADAL" clId="{D8C55F09-189A-436A-866E-65D68C0A5FAF}"/>
    <pc:docChg chg="modSld">
      <pc:chgData name="Sawicki, Steven D CIV USARMY USARC HQ (USA)" userId="8fb8409f-cf59-4040-b546-88dd2a0c3814" providerId="ADAL" clId="{D8C55F09-189A-436A-866E-65D68C0A5FAF}" dt="2025-08-21T18:59:13.445" v="1" actId="20577"/>
      <pc:docMkLst>
        <pc:docMk/>
      </pc:docMkLst>
      <pc:sldChg chg="modSp mod">
        <pc:chgData name="Sawicki, Steven D CIV USARMY USARC HQ (USA)" userId="8fb8409f-cf59-4040-b546-88dd2a0c3814" providerId="ADAL" clId="{D8C55F09-189A-436A-866E-65D68C0A5FAF}" dt="2025-08-21T18:59:13.445" v="1" actId="20577"/>
        <pc:sldMkLst>
          <pc:docMk/>
          <pc:sldMk cId="1894745147" sldId="259"/>
        </pc:sldMkLst>
        <pc:spChg chg="mod">
          <ac:chgData name="Sawicki, Steven D CIV USARMY USARC HQ (USA)" userId="8fb8409f-cf59-4040-b546-88dd2a0c3814" providerId="ADAL" clId="{D8C55F09-189A-436A-866E-65D68C0A5FAF}" dt="2025-08-21T18:59:13.445" v="1" actId="20577"/>
          <ac:spMkLst>
            <pc:docMk/>
            <pc:sldMk cId="1894745147" sldId="259"/>
            <ac:spMk id="15" creationId="{2C275D51-89DA-7B17-CBB6-DFB00043D5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FC5EB851-A0A1-4E92-95E5-34EB8E665687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1163638"/>
            <a:ext cx="242570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D4100F52-D118-4B9A-BFCC-A64B52BA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7238048" cy="24796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8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9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5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7238048" cy="24796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49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8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399" cy="1005839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9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7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2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CCE6ABA9-2CF4-422D-A2D0-B235440E5330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60FD2988-3B82-4F7D-BD45-142B8EB38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4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1" y="112184"/>
            <a:ext cx="7569200" cy="9831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7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F7DA6A-3CF0-DDF8-3566-CD4F0463D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662" y="272629"/>
            <a:ext cx="2705568" cy="835247"/>
          </a:xfrm>
          <a:prstGeom prst="rect">
            <a:avLst/>
          </a:prstGeom>
        </p:spPr>
      </p:pic>
      <p:sp>
        <p:nvSpPr>
          <p:cNvPr id="21" name="AutoShape 4">
            <a:extLst>
              <a:ext uri="{FF2B5EF4-FFF2-40B4-BE49-F238E27FC236}">
                <a16:creationId xmlns:a16="http://schemas.microsoft.com/office/drawing/2014/main" id="{35635492-EE3E-DC34-1580-ED8EBF8BC6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7D2376-88DC-4999-B4D2-8AAB7F256B7B}"/>
              </a:ext>
            </a:extLst>
          </p:cNvPr>
          <p:cNvSpPr txBox="1"/>
          <p:nvPr/>
        </p:nvSpPr>
        <p:spPr>
          <a:xfrm>
            <a:off x="0" y="2901377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Oyster Roast / Reverse Raffle </a:t>
            </a:r>
          </a:p>
          <a:p>
            <a:pPr algn="ctr"/>
            <a:r>
              <a:rPr lang="en-US" sz="4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you an eat Oysters</a:t>
            </a:r>
          </a:p>
          <a:p>
            <a:pPr algn="ctr"/>
            <a:r>
              <a:rPr lang="en-US" sz="4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1/2lb steamed shrimp, hushpuppies and $3,500 raffle</a:t>
            </a:r>
          </a:p>
          <a:p>
            <a:pPr algn="ctr"/>
            <a:r>
              <a:rPr lang="en-US" sz="32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$75 per ticket  Only 200 tickets sold</a:t>
            </a:r>
          </a:p>
          <a:p>
            <a:pPr algn="ctr"/>
            <a:r>
              <a:rPr lang="en-US" sz="32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$25 per ticket for raffle ticket only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A266BC-8CB4-6AA6-7529-58334F26168C}"/>
              </a:ext>
            </a:extLst>
          </p:cNvPr>
          <p:cNvSpPr txBox="1"/>
          <p:nvPr/>
        </p:nvSpPr>
        <p:spPr>
          <a:xfrm>
            <a:off x="4258491" y="1262121"/>
            <a:ext cx="35139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Hosted by VFW Post 670     </a:t>
            </a:r>
          </a:p>
          <a:p>
            <a:pPr algn="ctr"/>
            <a:r>
              <a:rPr lang="en-US" sz="2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3928 Doc Bennett Rd    </a:t>
            </a:r>
          </a:p>
          <a:p>
            <a:pPr algn="ctr"/>
            <a:r>
              <a:rPr lang="en-US" sz="2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Saturday November 8th </a:t>
            </a:r>
          </a:p>
          <a:p>
            <a:pPr algn="ctr"/>
            <a:r>
              <a:rPr lang="en-US" sz="2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is 1pm - 5 pm</a:t>
            </a:r>
          </a:p>
          <a:p>
            <a:pPr algn="ctr"/>
            <a:r>
              <a:rPr lang="en-US" sz="2000" b="1" dirty="0">
                <a:solidFill>
                  <a:srgbClr val="991A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Raffle Drawing starts 4 pm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0047D0-19FB-34E8-C656-7AB68BA753B7}"/>
              </a:ext>
            </a:extLst>
          </p:cNvPr>
          <p:cNvSpPr txBox="1"/>
          <p:nvPr/>
        </p:nvSpPr>
        <p:spPr>
          <a:xfrm>
            <a:off x="3733800" y="7492049"/>
            <a:ext cx="3634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Prize amounts prorated if all raffle tickets not sold.  Draw numbers will change if all raffle tickets not sold.  Must be 21 yrs or older to purchase a ticket.  You do not need to be present to win.  www.facebook.com/vfwpost670  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C04594-DAB7-48BE-0309-2DC4C1674A0B}"/>
              </a:ext>
            </a:extLst>
          </p:cNvPr>
          <p:cNvSpPr txBox="1"/>
          <p:nvPr/>
        </p:nvSpPr>
        <p:spPr>
          <a:xfrm>
            <a:off x="232975" y="6680836"/>
            <a:ext cx="1425390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Draw#    Amount</a:t>
            </a:r>
          </a:p>
          <a:p>
            <a:r>
              <a:rPr lang="en-US" sz="1400" dirty="0"/>
              <a:t>    1	         $250</a:t>
            </a:r>
          </a:p>
          <a:p>
            <a:r>
              <a:rPr lang="en-US" sz="1400" dirty="0"/>
              <a:t>    15            $100</a:t>
            </a:r>
          </a:p>
          <a:p>
            <a:r>
              <a:rPr lang="en-US" sz="1400" dirty="0"/>
              <a:t>    30            $100</a:t>
            </a:r>
          </a:p>
          <a:p>
            <a:r>
              <a:rPr lang="en-US" sz="1400" dirty="0"/>
              <a:t>    45            $100</a:t>
            </a:r>
          </a:p>
          <a:p>
            <a:r>
              <a:rPr lang="en-US" sz="1400" dirty="0"/>
              <a:t>    60            $100</a:t>
            </a:r>
          </a:p>
          <a:p>
            <a:r>
              <a:rPr lang="en-US" sz="1400" dirty="0"/>
              <a:t>    75            $100</a:t>
            </a:r>
          </a:p>
          <a:p>
            <a:r>
              <a:rPr lang="en-US" sz="1400" dirty="0"/>
              <a:t>    90            $100</a:t>
            </a:r>
          </a:p>
          <a:p>
            <a:r>
              <a:rPr lang="en-US" sz="1400" dirty="0"/>
              <a:t>    100         $200</a:t>
            </a:r>
          </a:p>
          <a:p>
            <a:r>
              <a:rPr lang="en-US" sz="1400" dirty="0"/>
              <a:t>    115         $100</a:t>
            </a:r>
          </a:p>
          <a:p>
            <a:r>
              <a:rPr lang="en-US" sz="1400" dirty="0"/>
              <a:t>    130         $100</a:t>
            </a:r>
          </a:p>
          <a:p>
            <a:r>
              <a:rPr lang="en-US" sz="1400" dirty="0"/>
              <a:t>    145         $100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275D51-89DA-7B17-CBB6-DFB00043D5BE}"/>
              </a:ext>
            </a:extLst>
          </p:cNvPr>
          <p:cNvSpPr txBox="1"/>
          <p:nvPr/>
        </p:nvSpPr>
        <p:spPr>
          <a:xfrm>
            <a:off x="1663617" y="6839859"/>
            <a:ext cx="1521570" cy="2462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Draw#    Amount</a:t>
            </a:r>
          </a:p>
          <a:p>
            <a:r>
              <a:rPr lang="en-US" sz="1400" dirty="0"/>
              <a:t>   160           $100</a:t>
            </a:r>
          </a:p>
          <a:p>
            <a:r>
              <a:rPr lang="en-US" sz="1400" dirty="0"/>
              <a:t>   175           $100</a:t>
            </a:r>
          </a:p>
          <a:p>
            <a:r>
              <a:rPr lang="en-US" sz="1400" dirty="0"/>
              <a:t>   190           $100</a:t>
            </a:r>
          </a:p>
          <a:p>
            <a:r>
              <a:rPr lang="en-US" sz="1400" dirty="0"/>
              <a:t>   200           $200</a:t>
            </a:r>
          </a:p>
          <a:p>
            <a:r>
              <a:rPr lang="en-US" sz="1400" dirty="0"/>
              <a:t>   215           $100</a:t>
            </a:r>
          </a:p>
          <a:p>
            <a:r>
              <a:rPr lang="en-US" sz="1400" dirty="0"/>
              <a:t>   230           $100</a:t>
            </a:r>
          </a:p>
          <a:p>
            <a:r>
              <a:rPr lang="en-US" sz="1400" dirty="0"/>
              <a:t>   245           $100</a:t>
            </a:r>
          </a:p>
          <a:p>
            <a:r>
              <a:rPr lang="en-US" sz="1400" dirty="0"/>
              <a:t>   260           $100</a:t>
            </a:r>
          </a:p>
          <a:p>
            <a:r>
              <a:rPr lang="en-US" sz="1400" dirty="0"/>
              <a:t>   275           $100</a:t>
            </a:r>
          </a:p>
          <a:p>
            <a:r>
              <a:rPr lang="en-US" sz="1400" dirty="0"/>
              <a:t>   300           $1,000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646A9C-18BF-EAC2-05CD-A345FF8592B9}"/>
              </a:ext>
            </a:extLst>
          </p:cNvPr>
          <p:cNvSpPr txBox="1"/>
          <p:nvPr/>
        </p:nvSpPr>
        <p:spPr>
          <a:xfrm>
            <a:off x="3550024" y="6604848"/>
            <a:ext cx="4109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Tickets can be purchased at VFW Post 670 during normal opening hours</a:t>
            </a:r>
          </a:p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by VENMO @VFWPost670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5B8520-29F4-5D70-012D-6C8EF9D3C9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0" y="176145"/>
            <a:ext cx="4334531" cy="263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4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3610</TotalTime>
  <Words>216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Sawicki, Steven D CIV USARMY FORSCOM (USA)</dc:creator>
  <cp:lastModifiedBy>Sawicki, Steven D CIV USARMY USARC HQ (USA)</cp:lastModifiedBy>
  <cp:revision>13</cp:revision>
  <cp:lastPrinted>2025-05-30T19:31:46Z</cp:lastPrinted>
  <dcterms:created xsi:type="dcterms:W3CDTF">2023-11-14T16:44:33Z</dcterms:created>
  <dcterms:modified xsi:type="dcterms:W3CDTF">2025-08-21T18:59:19Z</dcterms:modified>
</cp:coreProperties>
</file>